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4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60" autoAdjust="0"/>
    <p:restoredTop sz="94660"/>
  </p:normalViewPr>
  <p:slideViewPr>
    <p:cSldViewPr>
      <p:cViewPr varScale="1">
        <p:scale>
          <a:sx n="86" d="100"/>
          <a:sy n="86" d="100"/>
        </p:scale>
        <p:origin x="-10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-279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A4D212-8371-410F-A77F-A86CDE99367A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789112-CEE3-4F12-B996-D8EB8C32C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789112-CEE3-4F12-B996-D8EB8C32CF4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i="1" dirty="0" smtClean="0">
                <a:solidFill>
                  <a:srgbClr val="00B0F0"/>
                </a:solidFill>
              </a:rPr>
              <a:t>«Радуга Дружбы»</a:t>
            </a:r>
            <a:endParaRPr lang="ru-RU" sz="5400" i="1" dirty="0">
              <a:solidFill>
                <a:srgbClr val="00B0F0"/>
              </a:solidFill>
            </a:endParaRPr>
          </a:p>
        </p:txBody>
      </p:sp>
      <p:pic>
        <p:nvPicPr>
          <p:cNvPr id="4" name="Содержимое 3" descr="image-2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035339" y="1219200"/>
            <a:ext cx="5073322" cy="4937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8686800" cy="1188368"/>
          </a:xfrm>
        </p:spPr>
        <p:txBody>
          <a:bodyPr>
            <a:normAutofit/>
          </a:bodyPr>
          <a:lstStyle/>
          <a:p>
            <a:r>
              <a:rPr lang="ru-RU" sz="2200" dirty="0" smtClean="0">
                <a:latin typeface="Batang" pitchFamily="18" charset="-127"/>
                <a:ea typeface="Batang" pitchFamily="18" charset="-127"/>
              </a:rPr>
              <a:t>9 день </a:t>
            </a:r>
            <a:r>
              <a:rPr lang="ru-RU" sz="1800" dirty="0" smtClean="0">
                <a:latin typeface="Batang" pitchFamily="18" charset="-127"/>
                <a:ea typeface="Batang" pitchFamily="18" charset="-127"/>
              </a:rPr>
              <a:t>– </a:t>
            </a:r>
            <a:r>
              <a:rPr lang="ru-RU" sz="1800" u="sng" dirty="0" smtClean="0">
                <a:latin typeface="Batang" pitchFamily="18" charset="-127"/>
                <a:ea typeface="Batang" pitchFamily="18" charset="-127"/>
              </a:rPr>
              <a:t>«День Неожиданностей</a:t>
            </a:r>
            <a:r>
              <a:rPr lang="ru-RU" sz="1200" u="sng" dirty="0" smtClean="0">
                <a:latin typeface="Batang" pitchFamily="18" charset="-127"/>
                <a:ea typeface="Batang" pitchFamily="18" charset="-127"/>
              </a:rPr>
              <a:t>». </a:t>
            </a:r>
            <a:r>
              <a:rPr lang="ru-RU" sz="1200" dirty="0" smtClean="0">
                <a:latin typeface="Batang" pitchFamily="18" charset="-127"/>
                <a:ea typeface="Batang" pitchFamily="18" charset="-127"/>
              </a:rPr>
              <a:t>Главной неожиданностью этого дня для наших ребят стало посещение кинотеатра! Дети с восторгом отреагировали на это мероприятие.  Не забыли мы и про день рождение Великого поэта А. С. Пушкина: после обеда дети приняли участие в викторине, связанной с жизнью и творчеством писателя.</a:t>
            </a:r>
            <a:endParaRPr lang="ru-RU" sz="120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Содержимое 3" descr="20190607_10375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139952" y="4265712"/>
            <a:ext cx="460851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ollageMaker_20190608_1146029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358289"/>
            <a:ext cx="3491880" cy="5499711"/>
          </a:xfrm>
          <a:prstGeom prst="rect">
            <a:avLst/>
          </a:prstGeom>
        </p:spPr>
      </p:pic>
      <p:sp>
        <p:nvSpPr>
          <p:cNvPr id="2050" name="AutoShape 2" descr="ÐÐ°ÑÑÐ¸Ð½ÐºÐ¸ Ð¿Ð¾ Ð·Ð°Ð¿ÑÐ¾ÑÑ ÑÐ°Ð¹Ð½Ð°Ñ Ð¶Ð¸Ð·Ð½Ñ Ð´Ð¾Ð¼Ð°ÑÐ½Ð¸Ñ Ð¶Ð¸Ð²Ð¾ÑÐ½ÑÑ 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3b14532e-5bc2-4e9e-ba79-13e224c8a36d_610x375_fi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3928" y="1340768"/>
            <a:ext cx="4778889" cy="29378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052736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Batang" pitchFamily="18" charset="-127"/>
                <a:ea typeface="Batang" pitchFamily="18" charset="-127"/>
              </a:rPr>
              <a:t>10 день </a:t>
            </a:r>
            <a:r>
              <a:rPr lang="ru-RU" sz="1800" dirty="0" smtClean="0">
                <a:latin typeface="Batang" pitchFamily="18" charset="-127"/>
                <a:ea typeface="Batang" pitchFamily="18" charset="-127"/>
              </a:rPr>
              <a:t>– </a:t>
            </a:r>
            <a:r>
              <a:rPr lang="ru-RU" sz="1800" u="sng" dirty="0" smtClean="0">
                <a:latin typeface="Batang" pitchFamily="18" charset="-127"/>
                <a:ea typeface="Batang" pitchFamily="18" charset="-127"/>
              </a:rPr>
              <a:t>«День Актёра». </a:t>
            </a:r>
            <a:r>
              <a:rPr lang="ru-RU" sz="1200" dirty="0" smtClean="0">
                <a:latin typeface="Batang" pitchFamily="18" charset="-127"/>
                <a:ea typeface="Batang" pitchFamily="18" charset="-127"/>
              </a:rPr>
              <a:t>Вся жизнь – театр, ну а мы, конечно же, - актёры! Кто бы мог подумать, что этот день пройдет так весело и ярко!? Сразу после завтрака мы отправились в актовый зал, где для наших ребят показала свое выступление цирковая студия «Амплуа». Ребята прекрасно показали свои умения! </a:t>
            </a:r>
            <a:br>
              <a:rPr lang="ru-RU" sz="1200" dirty="0" smtClean="0">
                <a:latin typeface="Batang" pitchFamily="18" charset="-127"/>
                <a:ea typeface="Batang" pitchFamily="18" charset="-127"/>
              </a:rPr>
            </a:br>
            <a:r>
              <a:rPr lang="ru-RU" sz="1200" dirty="0" smtClean="0">
                <a:latin typeface="Batang" pitchFamily="18" charset="-127"/>
                <a:ea typeface="Batang" pitchFamily="18" charset="-127"/>
              </a:rPr>
              <a:t>А после обеда  на площадке нашей школы развернулся тир! Ребята поупражнялись в стрельбе и посоревновались в меткости! </a:t>
            </a:r>
            <a:endParaRPr lang="ru-RU" sz="120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Содержимое 3" descr="CollageMaker_20190607_17091415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547412"/>
            <a:ext cx="3371802" cy="5310588"/>
          </a:xfrm>
        </p:spPr>
      </p:pic>
      <p:pic>
        <p:nvPicPr>
          <p:cNvPr id="5" name="Рисунок 4" descr="20190607_1059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1484784"/>
            <a:ext cx="4283968" cy="24097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20190607_1330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4149080"/>
            <a:ext cx="4572000" cy="2571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772816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Batang" pitchFamily="18" charset="-127"/>
                <a:ea typeface="Batang" pitchFamily="18" charset="-127"/>
              </a:rPr>
              <a:t>11 день </a:t>
            </a:r>
            <a:r>
              <a:rPr lang="ru-RU" sz="1400" dirty="0" smtClean="0">
                <a:latin typeface="Batang" pitchFamily="18" charset="-127"/>
                <a:ea typeface="Batang" pitchFamily="18" charset="-127"/>
              </a:rPr>
              <a:t>– </a:t>
            </a:r>
            <a:r>
              <a:rPr lang="ru-RU" sz="1400" u="sng" dirty="0" smtClean="0">
                <a:latin typeface="Batang" pitchFamily="18" charset="-127"/>
                <a:ea typeface="Batang" pitchFamily="18" charset="-127"/>
              </a:rPr>
              <a:t>« День Корнея Чуковского». </a:t>
            </a:r>
            <a:r>
              <a:rPr lang="ru-RU" sz="1050" dirty="0" smtClean="0">
                <a:latin typeface="Batang" pitchFamily="18" charset="-127"/>
                <a:ea typeface="Batang" pitchFamily="18" charset="-127"/>
              </a:rPr>
              <a:t>Кто не знает Айболита, Муху – Цокотуху и </a:t>
            </a:r>
            <a:r>
              <a:rPr lang="ru-RU" sz="1050" dirty="0" err="1" smtClean="0">
                <a:latin typeface="Batang" pitchFamily="18" charset="-127"/>
                <a:ea typeface="Batang" pitchFamily="18" charset="-127"/>
              </a:rPr>
              <a:t>Бармалея</a:t>
            </a:r>
            <a:r>
              <a:rPr lang="ru-RU" sz="1050" dirty="0" smtClean="0">
                <a:latin typeface="Batang" pitchFamily="18" charset="-127"/>
                <a:ea typeface="Batang" pitchFamily="18" charset="-127"/>
              </a:rPr>
              <a:t>, тот явно не знаком с К. И. Чуковским. Но, наши дети не такие! На утренней линейке отряды получили задания на день, среди которых иллюстрации к сказкам и выразительное чтение отрывка.  </a:t>
            </a:r>
            <a:br>
              <a:rPr lang="ru-RU" sz="1050" dirty="0" smtClean="0">
                <a:latin typeface="Batang" pitchFamily="18" charset="-127"/>
                <a:ea typeface="Batang" pitchFamily="18" charset="-127"/>
              </a:rPr>
            </a:br>
            <a:r>
              <a:rPr lang="ru-RU" sz="1050" dirty="0" smtClean="0">
                <a:latin typeface="Batang" pitchFamily="18" charset="-127"/>
                <a:ea typeface="Batang" pitchFamily="18" charset="-127"/>
              </a:rPr>
              <a:t>Скажите нам, что вы не любите смотреть на звёзды, и мы вам не поверим! После обеда у нас в спортивном зале развернулся шатер Планетария, где ребятам показали занимательные фильмы. День закончился линейкой, на которой наградили ребят за самые удачные рисунки</a:t>
            </a:r>
            <a:r>
              <a:rPr lang="ru-RU" sz="1400" dirty="0" smtClean="0">
                <a:latin typeface="Batang" pitchFamily="18" charset="-127"/>
                <a:ea typeface="Batang" pitchFamily="18" charset="-127"/>
              </a:rPr>
              <a:t>! </a:t>
            </a:r>
            <a:br>
              <a:rPr lang="ru-RU" sz="1400" dirty="0" smtClean="0">
                <a:latin typeface="Batang" pitchFamily="18" charset="-127"/>
                <a:ea typeface="Batang" pitchFamily="18" charset="-127"/>
              </a:rPr>
            </a:br>
            <a:endParaRPr lang="ru-RU" sz="140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Содержимое 3" descr="CollageMaker_20190610_16482910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698528"/>
            <a:ext cx="3275856" cy="5159472"/>
          </a:xfrm>
        </p:spPr>
      </p:pic>
      <p:pic>
        <p:nvPicPr>
          <p:cNvPr id="5" name="Рисунок 4" descr="20190610_1506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1772816"/>
            <a:ext cx="4224469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190610_1322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4437112"/>
            <a:ext cx="4047773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</p:spPr>
        <p:txBody>
          <a:bodyPr>
            <a:normAutofit/>
          </a:bodyPr>
          <a:lstStyle/>
          <a:p>
            <a:r>
              <a:rPr lang="ru-RU" sz="2200" dirty="0" smtClean="0">
                <a:latin typeface="Batang" pitchFamily="18" charset="-127"/>
                <a:ea typeface="Batang" pitchFamily="18" charset="-127"/>
              </a:rPr>
              <a:t>12 день </a:t>
            </a:r>
            <a:r>
              <a:rPr lang="ru-RU" sz="1600" dirty="0" smtClean="0">
                <a:latin typeface="Batang" pitchFamily="18" charset="-127"/>
                <a:ea typeface="Batang" pitchFamily="18" charset="-127"/>
              </a:rPr>
              <a:t>– </a:t>
            </a:r>
            <a:r>
              <a:rPr lang="ru-RU" sz="1600" u="sng" dirty="0" smtClean="0">
                <a:latin typeface="Batang" pitchFamily="18" charset="-127"/>
                <a:ea typeface="Batang" pitchFamily="18" charset="-127"/>
              </a:rPr>
              <a:t>«День России». </a:t>
            </a:r>
            <a:r>
              <a:rPr lang="ru-RU" sz="1200" dirty="0" smtClean="0">
                <a:latin typeface="Batang" pitchFamily="18" charset="-127"/>
                <a:ea typeface="Batang" pitchFamily="18" charset="-127"/>
              </a:rPr>
              <a:t>Россия – священная наша держава, Россия – любимая наша страна! Предпраздничный день в лагере «Радуга Дружбы» прошел очень весело и насыщенно: разделившись на 2 половинки, старшие ребята отправились на спектакль в УНИКС, а младшие посетили мероприятие в ЦВР, где заняли 2 и 3 места, и получили сладкие призы и грамоты!  А ребята 1 и 2 отрядов приняли участие в конкурсе рисунков «Моя Россия». День закончился линейкой, на которой были подведены итоги конкурса и награждены победители</a:t>
            </a:r>
            <a:r>
              <a:rPr lang="ru-RU" sz="1600" dirty="0" smtClean="0">
                <a:latin typeface="Batang" pitchFamily="18" charset="-127"/>
                <a:ea typeface="Batang" pitchFamily="18" charset="-127"/>
              </a:rPr>
              <a:t>! </a:t>
            </a:r>
            <a:endParaRPr lang="ru-RU" sz="160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Содержимое 3" descr="CollageMaker_20190611_15534460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358290"/>
            <a:ext cx="3816424" cy="5499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Содержимое 3" descr="CollageMaker_20190611_15512808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427035"/>
            <a:ext cx="3888432" cy="54309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Batang" pitchFamily="18" charset="-127"/>
                <a:ea typeface="Batang" pitchFamily="18" charset="-127"/>
              </a:rPr>
              <a:t>13 день – </a:t>
            </a:r>
            <a:r>
              <a:rPr lang="ru-RU" sz="1600" u="sng" dirty="0" smtClean="0">
                <a:latin typeface="Batang" pitchFamily="18" charset="-127"/>
                <a:ea typeface="Batang" pitchFamily="18" charset="-127"/>
              </a:rPr>
              <a:t>«День дороги». </a:t>
            </a:r>
            <a:r>
              <a:rPr lang="ru-RU" sz="1200" dirty="0" smtClean="0">
                <a:latin typeface="Batang" pitchFamily="18" charset="-127"/>
                <a:ea typeface="Batang" pitchFamily="18" charset="-127"/>
              </a:rPr>
              <a:t>Что бы мы делали без наших уважаемых полицейских? Вот и к нам, после завтрака приходил инспектор ГИБДД, который провел для наших детей мероприятие «Дорожная азбука», на котором ребята вспомнили правила дорожного движения, названия дорожных знаков и поиграли. Так же на линейке отрядам было дано задание – придумать свой знак.  День закончился линейкой, на которой были награждены победители конкурса рисунков!</a:t>
            </a:r>
            <a:endParaRPr lang="ru-RU" sz="120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6" name="Содержимое 5" descr="20190613_11013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779912" y="1484784"/>
            <a:ext cx="2962672" cy="1666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0190613_1106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4314" y="5013176"/>
            <a:ext cx="3279686" cy="1844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20190613_1142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852936"/>
            <a:ext cx="4059942" cy="2283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ollageMaker_20190613_1328080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503" y="1484784"/>
            <a:ext cx="3411565" cy="537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9036496" cy="908720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latin typeface="Batang" pitchFamily="18" charset="-127"/>
                <a:ea typeface="Batang" pitchFamily="18" charset="-127"/>
              </a:rPr>
              <a:t>14 день – </a:t>
            </a:r>
            <a:r>
              <a:rPr lang="ru-RU" sz="1800" u="sng" dirty="0" smtClean="0">
                <a:latin typeface="Batang" pitchFamily="18" charset="-127"/>
                <a:ea typeface="Batang" pitchFamily="18" charset="-127"/>
              </a:rPr>
              <a:t>«День Сказки». </a:t>
            </a:r>
            <a:r>
              <a:rPr lang="ru-RU" sz="1200" dirty="0" smtClean="0">
                <a:latin typeface="Batang" pitchFamily="18" charset="-127"/>
                <a:ea typeface="Batang" pitchFamily="18" charset="-127"/>
              </a:rPr>
              <a:t>Сегодня в гостях в нашем лагере побывали артисты школы телевидения «</a:t>
            </a:r>
            <a:r>
              <a:rPr lang="ru-RU" sz="1200" dirty="0" err="1" smtClean="0">
                <a:latin typeface="Batang" pitchFamily="18" charset="-127"/>
                <a:ea typeface="Batang" pitchFamily="18" charset="-127"/>
              </a:rPr>
              <a:t>Телешко</a:t>
            </a:r>
            <a:r>
              <a:rPr lang="ru-RU" sz="1200" dirty="0" smtClean="0">
                <a:latin typeface="Batang" pitchFamily="18" charset="-127"/>
                <a:ea typeface="Batang" pitchFamily="18" charset="-127"/>
              </a:rPr>
              <a:t>» с мастер-классом «Профессия: «Телеведущий». Для ребят это знакомство оказалось очень интересным. После обеда была проведена викторина по сказкам, затем ребята посмотрели сказку «</a:t>
            </a:r>
            <a:r>
              <a:rPr lang="ru-RU" sz="1200" dirty="0" err="1" smtClean="0">
                <a:latin typeface="Batang" pitchFamily="18" charset="-127"/>
                <a:ea typeface="Batang" pitchFamily="18" charset="-127"/>
              </a:rPr>
              <a:t>Морозко</a:t>
            </a:r>
            <a:r>
              <a:rPr lang="ru-RU" sz="1200" dirty="0" smtClean="0">
                <a:latin typeface="Batang" pitchFamily="18" charset="-127"/>
                <a:ea typeface="Batang" pitchFamily="18" charset="-127"/>
              </a:rPr>
              <a:t>»</a:t>
            </a:r>
            <a:r>
              <a:rPr lang="ru-RU" sz="1200" dirty="0" smtClean="0"/>
              <a:t>. </a:t>
            </a:r>
            <a:r>
              <a:rPr lang="ru-RU" sz="1200" dirty="0" smtClean="0">
                <a:latin typeface="Batang" pitchFamily="18" charset="-127"/>
                <a:ea typeface="Batang" pitchFamily="18" charset="-127"/>
              </a:rPr>
              <a:t>День был насыщен разными впечатлениями и эмоциями.</a:t>
            </a:r>
            <a:endParaRPr lang="ru-RU" sz="120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Содержимое 3" descr="CollageMaker_20190614_11153074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268760"/>
            <a:ext cx="3134683" cy="4937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-20190617-WA00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1124744"/>
            <a:ext cx="4032448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190617-WA00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4581128"/>
            <a:ext cx="4104456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15 день « День Юмора» </a:t>
            </a:r>
            <a:r>
              <a:rPr lang="ru-RU" sz="1100" dirty="0" smtClean="0"/>
              <a:t>Сегодня самый веселый день в нашем лагере. После завтрака пришли артисты театра, которые показали интересную сказку «Путешествие со смехом». После обеда  ребята гуляли на площадки ,играли в шуточные игры. После полдника  провели зажигательную дискотеку .Ребята с большим желанием танцевали.</a:t>
            </a:r>
            <a:endParaRPr lang="ru-RU" sz="1100" dirty="0"/>
          </a:p>
        </p:txBody>
      </p:sp>
      <p:pic>
        <p:nvPicPr>
          <p:cNvPr id="4" name="Содержимое 3" descr="20190617_12043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124744"/>
            <a:ext cx="3744416" cy="3456384"/>
          </a:xfrm>
        </p:spPr>
      </p:pic>
      <p:pic>
        <p:nvPicPr>
          <p:cNvPr id="11" name="Рисунок 10" descr="20190617_1214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1196752"/>
            <a:ext cx="4608512" cy="293179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2" name="Рисунок 11" descr="20190617_1230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4725144"/>
            <a:ext cx="4248472" cy="1512168"/>
          </a:xfrm>
          <a:prstGeom prst="rect">
            <a:avLst/>
          </a:prstGeom>
        </p:spPr>
      </p:pic>
      <p:pic>
        <p:nvPicPr>
          <p:cNvPr id="13" name="Рисунок 12" descr="20190617_1208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4365104"/>
            <a:ext cx="3456384" cy="2119164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16 день  «День добрых сердец» </a:t>
            </a:r>
            <a:r>
              <a:rPr lang="ru-RU" sz="1050" dirty="0" smtClean="0"/>
              <a:t>Этот  день прекрасный повод уделить внимание своим друзьям, сделать что-нибудь приятное. К нам в лагерь пришли настоящие волшебники по изготовлению мороженого. Царила очень приятная атмосфера. Ребята в тот день дарили друг другу  сердечки с пожеланиями.</a:t>
            </a:r>
            <a:endParaRPr lang="ru-RU" sz="1050" dirty="0"/>
          </a:p>
        </p:txBody>
      </p:sp>
      <p:pic>
        <p:nvPicPr>
          <p:cNvPr id="4" name="Содержимое 3" descr="CollageMaker_20190618_11384267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340768"/>
            <a:ext cx="3134683" cy="4937125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 descr="CollageMaker_20190618_1647363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052736"/>
            <a:ext cx="3923928" cy="51845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060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17день  «День игр»</a:t>
            </a:r>
            <a:r>
              <a:rPr lang="ru-RU" sz="1050" dirty="0" smtClean="0"/>
              <a:t>Сегодня</a:t>
            </a:r>
            <a:r>
              <a:rPr lang="ru-RU" sz="1600" dirty="0" smtClean="0"/>
              <a:t> </a:t>
            </a:r>
            <a:r>
              <a:rPr lang="ru-RU" sz="1050" dirty="0" smtClean="0"/>
              <a:t>хорошо ,а главное с пользой провели еще один лагерный денечек. После плотного завтрака мы отправились в «Центр детского творчества» на праздник Сабантуй. На празднике  ребята соревновались в </a:t>
            </a:r>
            <a:r>
              <a:rPr lang="ru-RU" sz="1050" dirty="0" err="1" smtClean="0"/>
              <a:t>силе,ловкости,быстроте</a:t>
            </a:r>
            <a:r>
              <a:rPr lang="ru-RU" sz="1050" dirty="0" smtClean="0"/>
              <a:t>. Это мероприятие доставило настоящую радость нашим детям .После обеда мы на улице провели командные состязание .Победителей не было, так как победила дружба.</a:t>
            </a:r>
            <a:endParaRPr lang="ru-RU" sz="1050" dirty="0"/>
          </a:p>
        </p:txBody>
      </p:sp>
      <p:pic>
        <p:nvPicPr>
          <p:cNvPr id="4" name="Содержимое 3" descr="CollageMaker_20190619_13091391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196752"/>
            <a:ext cx="3134683" cy="4937125"/>
          </a:xfrm>
        </p:spPr>
      </p:pic>
      <p:pic>
        <p:nvPicPr>
          <p:cNvPr id="5" name="Рисунок 4" descr="CollageMaker_20190619_1313211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1196752"/>
            <a:ext cx="4354286" cy="4896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18 день «День кино»В </a:t>
            </a:r>
            <a:r>
              <a:rPr lang="ru-RU" sz="1050" dirty="0" smtClean="0"/>
              <a:t>преддверии Дня памяти и скорби  мы с ребятами посмотрели фильм «Я не хочу умирать»о детях блокадного Ленинграда. Кинолента произвела сильное впечатление :у многих на глазах были </a:t>
            </a:r>
            <a:r>
              <a:rPr lang="ru-RU" sz="1050" dirty="0" err="1" smtClean="0"/>
              <a:t>слезы.Дети</a:t>
            </a:r>
            <a:r>
              <a:rPr lang="ru-RU" sz="1050" dirty="0" smtClean="0"/>
              <a:t> увидели повседневную жизнь блокадного Ленинграда :</a:t>
            </a:r>
            <a:r>
              <a:rPr lang="ru-RU" sz="1050" dirty="0" err="1" smtClean="0"/>
              <a:t>смерть,голод</a:t>
            </a:r>
            <a:r>
              <a:rPr lang="ru-RU" sz="1050" dirty="0" smtClean="0"/>
              <a:t> ,бомбардировки. </a:t>
            </a:r>
            <a:r>
              <a:rPr lang="ru-RU" sz="1050" dirty="0" err="1" smtClean="0"/>
              <a:t>Увидели,как</a:t>
            </a:r>
            <a:r>
              <a:rPr lang="ru-RU" sz="1050" dirty="0" smtClean="0"/>
              <a:t> дети росли учились ,а взрослые ходили на работу, помогая Родине.</a:t>
            </a:r>
            <a:endParaRPr lang="ru-RU" sz="1050" dirty="0"/>
          </a:p>
        </p:txBody>
      </p:sp>
      <p:pic>
        <p:nvPicPr>
          <p:cNvPr id="4" name="Содержимое 3" descr="CollageMaker_20190619_17461717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788024" y="1340768"/>
            <a:ext cx="4052738" cy="4937125"/>
          </a:xfrm>
        </p:spPr>
      </p:pic>
      <p:pic>
        <p:nvPicPr>
          <p:cNvPr id="5" name="Рисунок 4" descr="CollageMaker_20190620_1032422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268760"/>
            <a:ext cx="4248472" cy="5112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20190604_0908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997968"/>
            <a:ext cx="8385433" cy="58600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9144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Batang" pitchFamily="18" charset="-127"/>
                <a:ea typeface="Batang" pitchFamily="18" charset="-127"/>
              </a:rPr>
              <a:t>1 день </a:t>
            </a:r>
            <a:r>
              <a:rPr lang="ru-RU" sz="1400" dirty="0" smtClean="0">
                <a:latin typeface="Batang" pitchFamily="18" charset="-127"/>
                <a:ea typeface="Batang" pitchFamily="18" charset="-127"/>
              </a:rPr>
              <a:t>- </a:t>
            </a:r>
            <a:r>
              <a:rPr lang="ru-RU" sz="1400" u="sng" dirty="0" smtClean="0">
                <a:latin typeface="Batang" pitchFamily="18" charset="-127"/>
                <a:ea typeface="Batang" pitchFamily="18" charset="-127"/>
              </a:rPr>
              <a:t>«День открытия лагеря». </a:t>
            </a:r>
            <a:r>
              <a:rPr lang="ru-RU" sz="1050" u="sng" dirty="0" smtClean="0">
                <a:latin typeface="Batang" pitchFamily="18" charset="-127"/>
                <a:ea typeface="Batang" pitchFamily="18" charset="-127"/>
              </a:rPr>
              <a:t>День знакомства. </a:t>
            </a:r>
            <a:r>
              <a:rPr lang="ru-RU" sz="1050" dirty="0" smtClean="0">
                <a:latin typeface="Batang" pitchFamily="18" charset="-127"/>
                <a:ea typeface="Batang" pitchFamily="18" charset="-127"/>
              </a:rPr>
              <a:t>Первый день в лагере</a:t>
            </a:r>
          </a:p>
          <a:p>
            <a:r>
              <a:rPr lang="ru-RU" sz="1050" dirty="0" smtClean="0">
                <a:latin typeface="Batang" pitchFamily="18" charset="-127"/>
                <a:ea typeface="Batang" pitchFamily="18" charset="-127"/>
              </a:rPr>
              <a:t>прошел очень насыщенно: с ребятами были проведены эстафеты знакомства , различные  игры. В ходе игр дети познакомились с друг другом, придумали название ,девизы и эмблемы отрядов . После обеды поехали в культурный центр «</a:t>
            </a:r>
            <a:r>
              <a:rPr lang="ru-RU" sz="1050" dirty="0" err="1" smtClean="0">
                <a:latin typeface="Batang" pitchFamily="18" charset="-127"/>
                <a:ea typeface="Batang" pitchFamily="18" charset="-127"/>
              </a:rPr>
              <a:t>Экият</a:t>
            </a:r>
            <a:r>
              <a:rPr lang="ru-RU" sz="1050" dirty="0" smtClean="0">
                <a:latin typeface="Batang" pitchFamily="18" charset="-127"/>
                <a:ea typeface="Batang" pitchFamily="18" charset="-127"/>
              </a:rPr>
              <a:t>» и посмотрели спектакль «Очень страшный детектив или « АЛЛЕ 02» Вместе с артистами ребята смогли повторить правил </a:t>
            </a:r>
            <a:r>
              <a:rPr lang="ru-RU" sz="1050" dirty="0" err="1" smtClean="0">
                <a:latin typeface="Batang" pitchFamily="18" charset="-127"/>
                <a:ea typeface="Batang" pitchFamily="18" charset="-127"/>
              </a:rPr>
              <a:t>адорожного</a:t>
            </a:r>
            <a:r>
              <a:rPr lang="ru-RU" sz="1050" dirty="0" smtClean="0">
                <a:latin typeface="Batang" pitchFamily="18" charset="-127"/>
                <a:ea typeface="Batang" pitchFamily="18" charset="-127"/>
              </a:rPr>
              <a:t> движения.</a:t>
            </a:r>
            <a:endParaRPr lang="ru-RU" sz="1050" dirty="0"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0600"/>
          </a:xfrm>
        </p:spPr>
        <p:txBody>
          <a:bodyPr>
            <a:normAutofit/>
          </a:bodyPr>
          <a:lstStyle/>
          <a:p>
            <a:r>
              <a:rPr lang="ru-RU" sz="1050" dirty="0" smtClean="0"/>
              <a:t>19 день «День памяти и скорби.»Есть события, над которыми время не властно ,и ,чем дальше в прошлое уходят годы, тем яснее становится их величие .Это Великая отечественная война .Этот день был посвящен одному из печальных дат в истории России .Ребята принимали активное участие во всех мероприятиях дня.</a:t>
            </a:r>
            <a:endParaRPr lang="ru-RU" sz="1050" dirty="0"/>
          </a:p>
        </p:txBody>
      </p:sp>
      <p:pic>
        <p:nvPicPr>
          <p:cNvPr id="5" name="Рисунок 4" descr="CollageMaker_20190621_1402494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1412776"/>
            <a:ext cx="4716016" cy="4968552"/>
          </a:xfrm>
          <a:prstGeom prst="rect">
            <a:avLst/>
          </a:prstGeom>
        </p:spPr>
      </p:pic>
      <p:pic>
        <p:nvPicPr>
          <p:cNvPr id="7" name="Рисунок 6" descr="20190621_1409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221088"/>
            <a:ext cx="3744416" cy="2232248"/>
          </a:xfrm>
          <a:prstGeom prst="rect">
            <a:avLst/>
          </a:prstGeom>
        </p:spPr>
      </p:pic>
      <p:pic>
        <p:nvPicPr>
          <p:cNvPr id="8" name="Рисунок 7" descr="CollageMaker_20190622_2155277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340768"/>
            <a:ext cx="3960440" cy="504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990600"/>
          </a:xfrm>
        </p:spPr>
        <p:txBody>
          <a:bodyPr>
            <a:normAutofit/>
          </a:bodyPr>
          <a:lstStyle/>
          <a:p>
            <a:r>
              <a:rPr lang="ru-RU" sz="1050" dirty="0" smtClean="0"/>
              <a:t>20 день «Экология: вчера, сегодня, всегда.»После зарядки и завтрака к нам в гости пришла сотрудник Казанского вокзала. Ребятам рассказала о правилах поведения  на железной дороге . </a:t>
            </a:r>
            <a:r>
              <a:rPr lang="ru-RU" sz="1050" dirty="0" err="1" smtClean="0"/>
              <a:t>Алсу</a:t>
            </a:r>
            <a:r>
              <a:rPr lang="ru-RU" sz="1050" dirty="0" smtClean="0"/>
              <a:t> </a:t>
            </a:r>
            <a:r>
              <a:rPr lang="ru-RU" sz="1050" dirty="0" err="1" smtClean="0"/>
              <a:t>Дамировна</a:t>
            </a:r>
            <a:r>
              <a:rPr lang="ru-RU" sz="1050" dirty="0" smtClean="0"/>
              <a:t> приготовила интересную программу с </a:t>
            </a:r>
            <a:r>
              <a:rPr lang="ru-RU" sz="1050" dirty="0" err="1" smtClean="0"/>
              <a:t>играми,конкурсами</a:t>
            </a:r>
            <a:r>
              <a:rPr lang="ru-RU" sz="1050" dirty="0" smtClean="0"/>
              <a:t> .После обеда состоялся Экологический капустник. который способствует развитию правильного отношения к окружающей природе, развитию экологического мировоззрения.</a:t>
            </a:r>
            <a:endParaRPr lang="ru-RU" sz="1050" dirty="0"/>
          </a:p>
        </p:txBody>
      </p:sp>
      <p:pic>
        <p:nvPicPr>
          <p:cNvPr id="4" name="Содержимое 3" descr="CollageMaker_20190624_13095514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4211960" cy="4937125"/>
          </a:xfrm>
        </p:spPr>
      </p:pic>
      <p:pic>
        <p:nvPicPr>
          <p:cNvPr id="5" name="Рисунок 4" descr="CollageMaker_20190624_1308573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484784"/>
            <a:ext cx="4248472" cy="4968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050" dirty="0" smtClean="0"/>
              <a:t>21 день « Листая страницы истории»Сегодня последний день нашего лагеря «Радуга дружбы»В сердце каждого останутся как большие мероприятия, так и мероприятия, проводимые отдельно в отрядах .Ребята  желали друг другу удачных каникул, исполнение желаний, успехов .Работа лагеря прошла интересно. А все таки на свете придумано не зря , что посещают дети летом лагеря!!!</a:t>
            </a:r>
            <a:endParaRPr lang="ru-RU" sz="1050" dirty="0"/>
          </a:p>
        </p:txBody>
      </p:sp>
      <p:pic>
        <p:nvPicPr>
          <p:cNvPr id="4" name="Содержимое 3" descr="CollageMaker_20190625_11432974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148064" y="1268760"/>
            <a:ext cx="3692698" cy="5009133"/>
          </a:xfrm>
        </p:spPr>
      </p:pic>
      <p:pic>
        <p:nvPicPr>
          <p:cNvPr id="5" name="Рисунок 4" descr="CollageMaker_20190625_1047448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268760"/>
            <a:ext cx="4104456" cy="4968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3408"/>
            <a:ext cx="8686800" cy="138640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Batang" pitchFamily="18" charset="-127"/>
                <a:ea typeface="Batang" pitchFamily="18" charset="-127"/>
              </a:rPr>
              <a:t>2 день </a:t>
            </a:r>
            <a:r>
              <a:rPr lang="ru-RU" sz="1400" dirty="0" smtClean="0">
                <a:latin typeface="Batang" pitchFamily="18" charset="-127"/>
                <a:ea typeface="Batang" pitchFamily="18" charset="-127"/>
              </a:rPr>
              <a:t>– «</a:t>
            </a:r>
            <a:r>
              <a:rPr lang="ru-RU" sz="1400" u="sng" dirty="0" smtClean="0">
                <a:latin typeface="Batang" pitchFamily="18" charset="-127"/>
                <a:ea typeface="Batang" pitchFamily="18" charset="-127"/>
              </a:rPr>
              <a:t>День открытий». </a:t>
            </a:r>
            <a:r>
              <a:rPr lang="ru-RU" sz="1050" dirty="0" smtClean="0">
                <a:latin typeface="Batang" pitchFamily="18" charset="-127"/>
                <a:ea typeface="Batang" pitchFamily="18" charset="-127"/>
              </a:rPr>
              <a:t>Сегодня состоялось торжественное открытие летнего пришкольного лагеря «Радуга Дружбы».В гостях в нашем лагере побывал ведущий Евгений, который провел с ребятами зажигательную  вечеринку. Дети принимали с удовольствием участие во всех конкурсах. После обеда прошел конкурс «Какого цвета лета» Все отряды отлично справились .Победители  получили призы.</a:t>
            </a:r>
            <a:endParaRPr lang="ru-RU" sz="105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Содержимое 3" descr="CollageMaker_20190529_12052749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196752"/>
            <a:ext cx="4937125" cy="4937125"/>
          </a:xfrm>
        </p:spPr>
      </p:pic>
      <p:pic>
        <p:nvPicPr>
          <p:cNvPr id="5" name="Рисунок 4" descr="20190604_0904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1312055"/>
            <a:ext cx="3528392" cy="4709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Batang" pitchFamily="18" charset="-127"/>
                <a:ea typeface="Batang" pitchFamily="18" charset="-127"/>
              </a:rPr>
              <a:t>3 день </a:t>
            </a:r>
            <a:r>
              <a:rPr lang="ru-RU" sz="1400" dirty="0" smtClean="0">
                <a:latin typeface="Batang" pitchFamily="18" charset="-127"/>
                <a:ea typeface="Batang" pitchFamily="18" charset="-127"/>
              </a:rPr>
              <a:t>- </a:t>
            </a:r>
            <a:r>
              <a:rPr lang="ru-RU" sz="1400" u="sng" dirty="0" smtClean="0">
                <a:latin typeface="Batang" pitchFamily="18" charset="-127"/>
                <a:ea typeface="Batang" pitchFamily="18" charset="-127"/>
              </a:rPr>
              <a:t>«Спортивный день». </a:t>
            </a:r>
            <a:r>
              <a:rPr lang="ru-RU" sz="1050" dirty="0" smtClean="0">
                <a:latin typeface="Batang" pitchFamily="18" charset="-127"/>
                <a:ea typeface="Batang" pitchFamily="18" charset="-127"/>
              </a:rPr>
              <a:t>Любовь к спорту и здоровому образу жизни начинается в детстве. Сегодня ребята принимали участие в шуточной эстафете. Было очень весело и интересно. Затем были проведены «Веселые  старты». Все команды были нацелены на победу, но  победила дружба. Все участники получили грамоты. Завершился  день танцевальным рингом. Дети активно участвовали в </a:t>
            </a:r>
            <a:r>
              <a:rPr lang="ru-RU" sz="1050" dirty="0" err="1" smtClean="0">
                <a:latin typeface="Batang" pitchFamily="18" charset="-127"/>
                <a:ea typeface="Batang" pitchFamily="18" charset="-127"/>
              </a:rPr>
              <a:t>флешмобе</a:t>
            </a:r>
            <a:r>
              <a:rPr lang="ru-RU" sz="1050" dirty="0" smtClean="0">
                <a:latin typeface="Batang" pitchFamily="18" charset="-127"/>
                <a:ea typeface="Batang" pitchFamily="18" charset="-127"/>
              </a:rPr>
              <a:t>, танцевали под музыку</a:t>
            </a:r>
            <a:r>
              <a:rPr lang="ru-RU" sz="1400" dirty="0" smtClean="0">
                <a:latin typeface="Batang" pitchFamily="18" charset="-127"/>
                <a:ea typeface="Batang" pitchFamily="18" charset="-127"/>
              </a:rPr>
              <a:t>.</a:t>
            </a:r>
            <a:endParaRPr lang="ru-RU" sz="140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Содержимое 3" descr="CollageMaker_20190530_18330545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148064" y="1340768"/>
            <a:ext cx="3134683" cy="5297165"/>
          </a:xfrm>
        </p:spPr>
      </p:pic>
      <p:pic>
        <p:nvPicPr>
          <p:cNvPr id="5" name="Рисунок 4" descr="20190604_091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196752"/>
            <a:ext cx="4824536" cy="5445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1636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Batang" pitchFamily="18" charset="-127"/>
                <a:ea typeface="Batang" pitchFamily="18" charset="-127"/>
              </a:rPr>
              <a:t>4 день </a:t>
            </a:r>
            <a:r>
              <a:rPr lang="ru-RU" sz="1400" dirty="0" smtClean="0">
                <a:latin typeface="Batang" pitchFamily="18" charset="-127"/>
                <a:ea typeface="Batang" pitchFamily="18" charset="-127"/>
              </a:rPr>
              <a:t>– </a:t>
            </a:r>
            <a:r>
              <a:rPr lang="ru-RU" sz="1400" u="sng" dirty="0" smtClean="0">
                <a:latin typeface="Batang" pitchFamily="18" charset="-127"/>
                <a:ea typeface="Batang" pitchFamily="18" charset="-127"/>
              </a:rPr>
              <a:t>«День мастеров». </a:t>
            </a:r>
            <a:r>
              <a:rPr lang="ru-RU" sz="1050" dirty="0" smtClean="0">
                <a:latin typeface="Batang" pitchFamily="18" charset="-127"/>
                <a:ea typeface="Batang" pitchFamily="18" charset="-127"/>
              </a:rPr>
              <a:t>Зарядка, завтрак, линейка, на  которой были подведены итоги прошедшего дня  и обсудили планы  на сегодня. Ребята посетили « Центральную детскую библиотеку». Там они стали участниками беседы на тему «Книги Н.Н.Носова».</a:t>
            </a:r>
            <a:br>
              <a:rPr lang="ru-RU" sz="1050" dirty="0" smtClean="0">
                <a:latin typeface="Batang" pitchFamily="18" charset="-127"/>
                <a:ea typeface="Batang" pitchFamily="18" charset="-127"/>
              </a:rPr>
            </a:br>
            <a:r>
              <a:rPr lang="ru-RU" sz="1050" dirty="0" smtClean="0">
                <a:latin typeface="Batang" pitchFamily="18" charset="-127"/>
                <a:ea typeface="Batang" pitchFamily="18" charset="-127"/>
              </a:rPr>
              <a:t>В лагере был объявлен конкурс поделок. Многие ребята постарались ,за что были награждены призами.</a:t>
            </a:r>
            <a:endParaRPr lang="ru-RU" sz="105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Содержимое 3" descr="20190604_09065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340768"/>
            <a:ext cx="3672408" cy="5297165"/>
          </a:xfrm>
        </p:spPr>
      </p:pic>
      <p:pic>
        <p:nvPicPr>
          <p:cNvPr id="5" name="Рисунок 4" descr="20190530_1617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412776"/>
            <a:ext cx="4354286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196752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Batang" pitchFamily="18" charset="-127"/>
                <a:ea typeface="Batang" pitchFamily="18" charset="-127"/>
              </a:rPr>
              <a:t>5 день </a:t>
            </a:r>
            <a:r>
              <a:rPr lang="ru-RU" sz="1400" dirty="0" smtClean="0">
                <a:latin typeface="Batang" pitchFamily="18" charset="-127"/>
                <a:ea typeface="Batang" pitchFamily="18" charset="-127"/>
              </a:rPr>
              <a:t>-  </a:t>
            </a:r>
            <a:r>
              <a:rPr lang="ru-RU" sz="1400" u="sng" dirty="0" smtClean="0">
                <a:latin typeface="Batang" pitchFamily="18" charset="-127"/>
                <a:ea typeface="Batang" pitchFamily="18" charset="-127"/>
              </a:rPr>
              <a:t>«День вежливости». </a:t>
            </a:r>
            <a:r>
              <a:rPr lang="ru-RU" sz="1050" dirty="0" smtClean="0">
                <a:latin typeface="Batang" pitchFamily="18" charset="-127"/>
                <a:ea typeface="Batang" pitchFamily="18" charset="-127"/>
              </a:rPr>
              <a:t>В гости в лагерь приехали артисты театра. Ребятам была показана веселая клоунская сказка  «В стране вредных привычек», которая воспитывает навыки опрятного поведения и учит хорошим манерам. После обеда проведены игра « Цветок вежливости» для 2 и 3 отряда , а 1 отряд участвовал в игре «Что? Где? Когда?»</a:t>
            </a:r>
            <a:endParaRPr lang="ru-RU" sz="105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5" name="Содержимое 4" descr="20190604_09112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187371"/>
            <a:ext cx="3600400" cy="5670629"/>
          </a:xfrm>
        </p:spPr>
      </p:pic>
      <p:pic>
        <p:nvPicPr>
          <p:cNvPr id="7" name="Рисунок 6" descr="20190531_1021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1268760"/>
            <a:ext cx="3888432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20190531_0954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4293096"/>
            <a:ext cx="3960440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1196752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Batang" pitchFamily="18" charset="-127"/>
                <a:ea typeface="Batang" pitchFamily="18" charset="-127"/>
              </a:rPr>
              <a:t>6 </a:t>
            </a:r>
            <a:r>
              <a:rPr lang="ru-RU" sz="1600" dirty="0" smtClean="0">
                <a:latin typeface="Batang" pitchFamily="18" charset="-127"/>
                <a:ea typeface="Batang" pitchFamily="18" charset="-127"/>
              </a:rPr>
              <a:t>день - </a:t>
            </a:r>
            <a:r>
              <a:rPr lang="ru-RU" sz="2000" u="sng" dirty="0" smtClean="0">
                <a:latin typeface="Batang" pitchFamily="18" charset="-127"/>
                <a:ea typeface="Batang" pitchFamily="18" charset="-127"/>
              </a:rPr>
              <a:t>«</a:t>
            </a:r>
            <a:r>
              <a:rPr lang="ru-RU" sz="1800" u="sng" dirty="0" smtClean="0">
                <a:latin typeface="Batang" pitchFamily="18" charset="-127"/>
                <a:ea typeface="Batang" pitchFamily="18" charset="-127"/>
              </a:rPr>
              <a:t>Мы из детства». </a:t>
            </a:r>
            <a:r>
              <a:rPr lang="ru-RU" sz="1050" dirty="0" smtClean="0">
                <a:latin typeface="Batang" pitchFamily="18" charset="-127"/>
                <a:ea typeface="Batang" pitchFamily="18" charset="-127"/>
              </a:rPr>
              <a:t>После торжественной линейки, в день защиты детей, ребята лагеря посетили городской праздник на территории  Казанского Кремля .День завершился дискотекой и вкусными подарками</a:t>
            </a:r>
            <a:r>
              <a:rPr lang="ru-RU" sz="1800" dirty="0" smtClean="0">
                <a:latin typeface="Batang" pitchFamily="18" charset="-127"/>
                <a:ea typeface="Batang" pitchFamily="18" charset="-127"/>
              </a:rPr>
              <a:t>.</a:t>
            </a:r>
            <a:endParaRPr lang="ru-RU" sz="180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Содержимое 3" descr="20190604_09034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196752"/>
            <a:ext cx="3134683" cy="4937125"/>
          </a:xfrm>
        </p:spPr>
      </p:pic>
      <p:pic>
        <p:nvPicPr>
          <p:cNvPr id="5" name="Рисунок 4" descr="20190601_1037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1196752"/>
            <a:ext cx="4968552" cy="2571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190601_1026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3933056"/>
            <a:ext cx="4067944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</p:spPr>
        <p:txBody>
          <a:bodyPr>
            <a:normAutofit/>
          </a:bodyPr>
          <a:lstStyle/>
          <a:p>
            <a:r>
              <a:rPr lang="ru-RU" sz="2200" dirty="0" smtClean="0">
                <a:latin typeface="Batang" pitchFamily="18" charset="-127"/>
                <a:ea typeface="Batang" pitchFamily="18" charset="-127"/>
              </a:rPr>
              <a:t>7 день </a:t>
            </a:r>
            <a:r>
              <a:rPr lang="ru-RU" sz="1400" dirty="0" smtClean="0">
                <a:latin typeface="Batang" pitchFamily="18" charset="-127"/>
                <a:ea typeface="Batang" pitchFamily="18" charset="-127"/>
              </a:rPr>
              <a:t>- </a:t>
            </a:r>
            <a:r>
              <a:rPr lang="ru-RU" sz="1400" u="sng" dirty="0" smtClean="0">
                <a:latin typeface="Batang" pitchFamily="18" charset="-127"/>
                <a:ea typeface="Batang" pitchFamily="18" charset="-127"/>
              </a:rPr>
              <a:t>«Зов Джунглей». </a:t>
            </a:r>
            <a:r>
              <a:rPr lang="ru-RU" sz="1050" dirty="0" smtClean="0">
                <a:latin typeface="Batang" pitchFamily="18" charset="-127"/>
                <a:ea typeface="Batang" pitchFamily="18" charset="-127"/>
              </a:rPr>
              <a:t>После линейки и завтрака наш лагерь разделился на две половинки: младшие пошли в «Центральную библиотеку»где участвовали в увлекательной викторине по книгам Э.Н.Успенского, а старшие посетили «Дом Дружбы народов», мероприятие было посвящено дню рождению А.С.Пушкина. После полдника с ребятами была проведена викторина «Все о кошках» Ребята активно отвечали на вопросы.</a:t>
            </a:r>
            <a:endParaRPr lang="ru-RU" sz="105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Содержимое 3" descr="20190604_09030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484784"/>
            <a:ext cx="3411566" cy="5373216"/>
          </a:xfrm>
        </p:spPr>
      </p:pic>
      <p:pic>
        <p:nvPicPr>
          <p:cNvPr id="27" name="Рисунок 26" descr="20190607_1049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1484784"/>
            <a:ext cx="4320480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 descr="20190603_1044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5085184"/>
            <a:ext cx="3312368" cy="16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Batang" pitchFamily="18" charset="-127"/>
                <a:ea typeface="Batang" pitchFamily="18" charset="-127"/>
              </a:rPr>
              <a:t>8 день </a:t>
            </a:r>
            <a:r>
              <a:rPr lang="ru-RU" sz="1600" dirty="0" smtClean="0">
                <a:latin typeface="Batang" pitchFamily="18" charset="-127"/>
                <a:ea typeface="Batang" pitchFamily="18" charset="-127"/>
              </a:rPr>
              <a:t>– </a:t>
            </a:r>
            <a:r>
              <a:rPr lang="ru-RU" sz="1600" u="sng" dirty="0" smtClean="0">
                <a:latin typeface="Batang" pitchFamily="18" charset="-127"/>
                <a:ea typeface="Batang" pitchFamily="18" charset="-127"/>
              </a:rPr>
              <a:t>«Этот удивительный мир». </a:t>
            </a:r>
            <a:r>
              <a:rPr lang="ru-RU" sz="1050" dirty="0" smtClean="0">
                <a:latin typeface="Batang" pitchFamily="18" charset="-127"/>
                <a:ea typeface="Batang" pitchFamily="18" charset="-127"/>
              </a:rPr>
              <a:t>Мир и правда сегодня был удивительный, так как после завтрака мы всей дружной командой посетили «Театр на </a:t>
            </a:r>
            <a:r>
              <a:rPr lang="ru-RU" sz="1050" dirty="0" err="1" smtClean="0">
                <a:latin typeface="Batang" pitchFamily="18" charset="-127"/>
                <a:ea typeface="Batang" pitchFamily="18" charset="-127"/>
              </a:rPr>
              <a:t>Булаке</a:t>
            </a:r>
            <a:r>
              <a:rPr lang="ru-RU" sz="1050" dirty="0" smtClean="0">
                <a:latin typeface="Batang" pitchFamily="18" charset="-127"/>
                <a:ea typeface="Batang" pitchFamily="18" charset="-127"/>
              </a:rPr>
              <a:t>», где окунулись в атмосферу прекрасной музыки!  Вернувшись в лагерь и пообедав, дети побывали на мероприятии «Час мифов и легенд, где их познакомили с легендами про лагерь, вожатых и, конечно же, про детей!</a:t>
            </a:r>
            <a:endParaRPr lang="ru-RU" sz="105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Содержимое 3" descr="CollageMaker_20190605_18343341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340768"/>
            <a:ext cx="3384376" cy="5330391"/>
          </a:xfrm>
        </p:spPr>
      </p:pic>
      <p:pic>
        <p:nvPicPr>
          <p:cNvPr id="6" name="Рисунок 5" descr="20190605_1019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1340768"/>
            <a:ext cx="4736528" cy="26642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74" name="AutoShape 2" descr="ÐÐ°ÑÑÐ¸Ð½ÐºÐ¸ Ð¿Ð¾ Ð·Ð°Ð¿ÑÐ¾ÑÑ Ð¼Ð¸ÑÑ Ð¸ Ð»ÐµÐ³ÐµÐ½Ð´Ñ Ð¿ÑÐ¾ Ð»Ð°Ð³ÐµÑÑ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ÐÐ°ÑÑÐ¸Ð½ÐºÐ¸ Ð¿Ð¾ Ð·Ð°Ð¿ÑÐ¾ÑÑ Ð¼Ð¸ÑÑ Ð¸ Ð»ÐµÐ³ÐµÐ½Ð´Ñ Ð¿ÑÐ¾ Ð»Ð°Ð³ÐµÑÑ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jhRZ9dNdRGN4aNRjFxQ9uSDiP_y8q_va.jpg"/>
          <p:cNvPicPr>
            <a:picLocks noChangeAspect="1"/>
          </p:cNvPicPr>
          <p:nvPr/>
        </p:nvPicPr>
        <p:blipFill>
          <a:blip r:embed="rId4" cstate="print"/>
          <a:srcRect t="-793" r="44488"/>
          <a:stretch>
            <a:fillRect/>
          </a:stretch>
        </p:blipFill>
        <p:spPr>
          <a:xfrm>
            <a:off x="5436096" y="3720149"/>
            <a:ext cx="2592288" cy="3137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8" name="AutoShape 6" descr="ÐÐ°ÑÑÐ¸Ð½ÐºÐ¸ Ð¿Ð¾ Ð·Ð°Ð¿ÑÐ¾ÑÑ Ð¼Ð¸ÑÑ Ð¸ Ð»ÐµÐ³ÐµÐ½Ð´Ñ Ð¿ÑÐ¾ Ð»Ð°Ð³ÐµÑÑ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1363</TotalTime>
  <Words>1297</Words>
  <Application>Microsoft Office PowerPoint</Application>
  <PresentationFormat>Экран (4:3)</PresentationFormat>
  <Paragraphs>24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Начальная</vt:lpstr>
      <vt:lpstr>«Радуга Дружбы»</vt:lpstr>
      <vt:lpstr>Слайд 2</vt:lpstr>
      <vt:lpstr>2 день – «День открытий». Сегодня состоялось торжественное открытие летнего пришкольного лагеря «Радуга Дружбы».В гостях в нашем лагере побывал ведущий Евгений, который провел с ребятами зажигательную  вечеринку. Дети принимали с удовольствием участие во всех конкурсах. После обеда прошел конкурс «Какого цвета лета» Все отряды отлично справились .Победители  получили призы.</vt:lpstr>
      <vt:lpstr>3 день - «Спортивный день». Любовь к спорту и здоровому образу жизни начинается в детстве. Сегодня ребята принимали участие в шуточной эстафете. Было очень весело и интересно. Затем были проведены «Веселые  старты». Все команды были нацелены на победу, но  победила дружба. Все участники получили грамоты. Завершился  день танцевальным рингом. Дети активно участвовали в флешмобе, танцевали под музыку.</vt:lpstr>
      <vt:lpstr>4 день – «День мастеров». Зарядка, завтрак, линейка, на  которой были подведены итоги прошедшего дня  и обсудили планы  на сегодня. Ребята посетили « Центральную детскую библиотеку». Там они стали участниками беседы на тему «Книги Н.Н.Носова». В лагере был объявлен конкурс поделок. Многие ребята постарались ,за что были награждены призами.</vt:lpstr>
      <vt:lpstr>5 день -  «День вежливости». В гости в лагерь приехали артисты театра. Ребятам была показана веселая клоунская сказка  «В стране вредных привычек», которая воспитывает навыки опрятного поведения и учит хорошим манерам. После обеда проведены игра « Цветок вежливости» для 2 и 3 отряда , а 1 отряд участвовал в игре «Что? Где? Когда?»</vt:lpstr>
      <vt:lpstr>6 день - «Мы из детства». После торжественной линейки, в день защиты детей, ребята лагеря посетили городской праздник на территории  Казанского Кремля .День завершился дискотекой и вкусными подарками.</vt:lpstr>
      <vt:lpstr>7 день - «Зов Джунглей». После линейки и завтрака наш лагерь разделился на две половинки: младшие пошли в «Центральную библиотеку»где участвовали в увлекательной викторине по книгам Э.Н.Успенского, а старшие посетили «Дом Дружбы народов», мероприятие было посвящено дню рождению А.С.Пушкина. После полдника с ребятами была проведена викторина «Все о кошках» Ребята активно отвечали на вопросы.</vt:lpstr>
      <vt:lpstr>8 день – «Этот удивительный мир». Мир и правда сегодня был удивительный, так как после завтрака мы всей дружной командой посетили «Театр на Булаке», где окунулись в атмосферу прекрасной музыки!  Вернувшись в лагерь и пообедав, дети побывали на мероприятии «Час мифов и легенд, где их познакомили с легендами про лагерь, вожатых и, конечно же, про детей!</vt:lpstr>
      <vt:lpstr>9 день – «День Неожиданностей». Главной неожиданностью этого дня для наших ребят стало посещение кинотеатра! Дети с восторгом отреагировали на это мероприятие.  Не забыли мы и про день рождение Великого поэта А. С. Пушкина: после обеда дети приняли участие в викторине, связанной с жизнью и творчеством писателя.</vt:lpstr>
      <vt:lpstr>10 день – «День Актёра». Вся жизнь – театр, ну а мы, конечно же, - актёры! Кто бы мог подумать, что этот день пройдет так весело и ярко!? Сразу после завтрака мы отправились в актовый зал, где для наших ребят показала свое выступление цирковая студия «Амплуа». Ребята прекрасно показали свои умения!  А после обеда  на площадке нашей школы развернулся тир! Ребята поупражнялись в стрельбе и посоревновались в меткости! </vt:lpstr>
      <vt:lpstr>11 день – « День Корнея Чуковского». Кто не знает Айболита, Муху – Цокотуху и Бармалея, тот явно не знаком с К. И. Чуковским. Но, наши дети не такие! На утренней линейке отряды получили задания на день, среди которых иллюстрации к сказкам и выразительное чтение отрывка.   Скажите нам, что вы не любите смотреть на звёзды, и мы вам не поверим! После обеда у нас в спортивном зале развернулся шатер Планетария, где ребятам показали занимательные фильмы. День закончился линейкой, на которой наградили ребят за самые удачные рисунки!  </vt:lpstr>
      <vt:lpstr>12 день – «День России». Россия – священная наша держава, Россия – любимая наша страна! Предпраздничный день в лагере «Радуга Дружбы» прошел очень весело и насыщенно: разделившись на 2 половинки, старшие ребята отправились на спектакль в УНИКС, а младшие посетили мероприятие в ЦВР, где заняли 2 и 3 места, и получили сладкие призы и грамоты!  А ребята 1 и 2 отрядов приняли участие в конкурсе рисунков «Моя Россия». День закончился линейкой, на которой были подведены итоги конкурса и награждены победители! </vt:lpstr>
      <vt:lpstr>13 день – «День дороги». Что бы мы делали без наших уважаемых полицейских? Вот и к нам, после завтрака приходил инспектор ГИБДД, который провел для наших детей мероприятие «Дорожная азбука», на котором ребята вспомнили правила дорожного движения, названия дорожных знаков и поиграли. Так же на линейке отрядам было дано задание – придумать свой знак.  День закончился линейкой, на которой были награждены победители конкурса рисунков!</vt:lpstr>
      <vt:lpstr>14 день – «День Сказки». Сегодня в гостях в нашем лагере побывали артисты школы телевидения «Телешко» с мастер-классом «Профессия: «Телеведущий». Для ребят это знакомство оказалось очень интересным. После обеда была проведена викторина по сказкам, затем ребята посмотрели сказку «Морозко». День был насыщен разными впечатлениями и эмоциями.</vt:lpstr>
      <vt:lpstr>15 день « День Юмора» Сегодня самый веселый день в нашем лагере. После завтрака пришли артисты театра, которые показали интересную сказку «Путешествие со смехом». После обеда  ребята гуляли на площадки ,играли в шуточные игры. После полдника  провели зажигательную дискотеку .Ребята с большим желанием танцевали.</vt:lpstr>
      <vt:lpstr>16 день  «День добрых сердец» Этот  день прекрасный повод уделить внимание своим друзьям, сделать что-нибудь приятное. К нам в лагерь пришли настоящие волшебники по изготовлению мороженого. Царила очень приятная атмосфера. Ребята в тот день дарили друг другу  сердечки с пожеланиями.</vt:lpstr>
      <vt:lpstr>17день  «День игр»Сегодня хорошо ,а главное с пользой провели еще один лагерный денечек. После плотного завтрака мы отправились в «Центр детского творчества» на праздник Сабантуй. На празднике  ребята соревновались в силе,ловкости,быстроте. Это мероприятие доставило настоящую радость нашим детям .После обеда мы на улице провели командные состязание .Победителей не было, так как победила дружба.</vt:lpstr>
      <vt:lpstr>18 день «День кино»В преддверии Дня памяти и скорби  мы с ребятами посмотрели фильм «Я не хочу умирать»о детях блокадного Ленинграда. Кинолента произвела сильное впечатление :у многих на глазах были слезы.Дети увидели повседневную жизнь блокадного Ленинграда :смерть,голод ,бомбардировки. Увидели,как дети росли учились ,а взрослые ходили на работу, помогая Родине.</vt:lpstr>
      <vt:lpstr>19 день «День памяти и скорби.»Есть события, над которыми время не властно ,и ,чем дальше в прошлое уходят годы, тем яснее становится их величие .Это Великая отечественная война .Этот день был посвящен одному из печальных дат в истории России .Ребята принимали активное участие во всех мероприятиях дня.</vt:lpstr>
      <vt:lpstr>20 день «Экология: вчера, сегодня, всегда.»После зарядки и завтрака к нам в гости пришла сотрудник Казанского вокзала. Ребятам рассказала о правилах поведения  на железной дороге . Алсу Дамировна приготовила интересную программу с играми,конкурсами .После обеда состоялся Экологический капустник. который способствует развитию правильного отношения к окружающей природе, развитию экологического мировоззрения.</vt:lpstr>
      <vt:lpstr>21 день « Листая страницы истории»Сегодня последний день нашего лагеря «Радуга дружбы»В сердце каждого останутся как большие мероприятия, так и мероприятия, проводимые отдельно в отрядах .Ребята  желали друг другу удачных каникул, исполнение желаний, успехов .Работа лагеря прошла интересно. А все таки на свете придумано не зря , что посещают дети летом лагеря!!!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«Радуга Дружбы»</dc:title>
  <dc:creator>314 кабинет</dc:creator>
  <cp:lastModifiedBy>314 кабинет</cp:lastModifiedBy>
  <cp:revision>119</cp:revision>
  <dcterms:created xsi:type="dcterms:W3CDTF">2019-06-10T07:12:33Z</dcterms:created>
  <dcterms:modified xsi:type="dcterms:W3CDTF">2019-06-25T08:44:24Z</dcterms:modified>
</cp:coreProperties>
</file>